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0819E-E987-47D9-9A16-05999FE392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BB334F-5685-465F-A57A-213A78CE03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A3074-6CF8-4CA9-B841-B9F7EFF91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9F53C-291A-4364-926B-A81A29F2BE4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032A1-8667-4DF6-B5A2-DCBB422C1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7D14C0-6A92-474A-B9EB-FF24AE7CA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6773-86AD-4389-A188-E16C132A7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02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2C589-D8A7-499D-9C23-D2A1961FB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325E2E-5DA1-4B7B-9DD1-006982C3AD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C2A83-C4EB-4431-8C78-7C4577B54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9F53C-291A-4364-926B-A81A29F2BE4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2DB2C1-8AE2-4694-A60A-33819E155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0D6FD-E0B3-442F-92F5-E94D453EB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6773-86AD-4389-A188-E16C132A7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504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735BA2-A54F-4E5B-BD08-CA865E58DE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7054E8-362F-429D-9592-D8A03DABC7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3971D7-15DB-43FE-9805-D4D438EC7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9F53C-291A-4364-926B-A81A29F2BE4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5214A1-41CF-4AFF-B8E3-7CA45A82A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31627E-AD69-4C83-848E-98DA8963B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6773-86AD-4389-A188-E16C132A7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615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CBB91-42D9-49DB-9414-FC5CA18F5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BB966-2D97-488E-BF6E-EEC4367F4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131F8-E4FC-44D5-91E4-FF780A0E4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9F53C-291A-4364-926B-A81A29F2BE4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39CD06-035D-42D2-9696-0E4978A07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779792-EC94-4FAD-81C0-FD5A4F915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6773-86AD-4389-A188-E16C132A7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752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A9EFE-DECC-4285-A21E-780A6FBFD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D40645-525D-48C7-BDAE-063EE1B79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F58726-DE98-4242-93A9-9929BAA36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9F53C-291A-4364-926B-A81A29F2BE4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95F54-C0DE-4E0F-8627-3222424CE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3E795-B76C-4DA7-BBD7-228357745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6773-86AD-4389-A188-E16C132A7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111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3CB4E-870F-4CC7-B870-C0C79762A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FE24E-C9DD-45BA-9F49-551DE4F5F2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9E8F88-7584-4661-BBB0-DFE0203F5A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D2A952-E182-4DE8-9229-3615B2693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9F53C-291A-4364-926B-A81A29F2BE4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4CE70D-E9B9-417B-9010-BDECFBD5F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04EC37-7E26-457C-B843-0297BCE7B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6773-86AD-4389-A188-E16C132A7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62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720C4-97B3-4008-84E9-B3E3D4E32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332BB6-A3F3-4C20-B092-05997C296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89EC14-084D-4C08-81E1-A9AAC2894C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CFB82E-DB15-4971-B1B6-10EA697D43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BD3DE4-0D1A-42E7-96E2-7B6FDB7CC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AE7739-225D-433C-B31A-2A948A025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9F53C-291A-4364-926B-A81A29F2BE4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E83DC0-3EFB-4682-805F-290741D10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4AF2AC-6D57-4CFE-B6AC-84DA1682B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6773-86AD-4389-A188-E16C132A7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570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F4095-7C2B-49C1-A0DF-1EE752071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5FCB1D-32C3-4D16-92B7-E8F5207B8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9F53C-291A-4364-926B-A81A29F2BE4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C2EC9C-AFE0-481D-9983-3F25EF661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CA14C4-2187-4EBE-8652-566475D81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6773-86AD-4389-A188-E16C132A7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248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1F82A9-E421-4328-8007-82A6B8217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9F53C-291A-4364-926B-A81A29F2BE4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A9A68A-2D4E-40F4-90BF-A82E70F86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F2E7BB-A2EF-4877-BA33-9756A73AA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6773-86AD-4389-A188-E16C132A7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4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ADD25-0833-4B66-B7BF-30CE1C56A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D94D7-58B3-41F0-A5E5-43D6BE0FC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9ADA55-03B1-45EF-B70B-E3DB44A5FE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A03C0F-CE9D-48E0-95AB-9243CBDEF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9F53C-291A-4364-926B-A81A29F2BE4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0FB653-A378-4CA5-AB96-31CB1192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2CBE3B-5137-4314-94C4-3A7A75EB8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6773-86AD-4389-A188-E16C132A7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7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84E6E-288D-43FE-9CE2-270ABB119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6A6EC4-0DCF-4D5E-8BDA-6BA17E13B2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D9785C-B91A-4D1A-BEE9-B0095E1DE6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94F8E8-C81D-457F-92FC-D27B59349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9F53C-291A-4364-926B-A81A29F2BE4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562FBB-CDC7-4575-A036-007C0D914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92ACF7-50D4-462C-B8F7-C59B46EE6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F6773-86AD-4389-A188-E16C132A7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10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32F7D6-90B8-4CA4-9B39-8A2CA5B77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67B1AE-A8D0-4940-B182-CE16943DD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BED88-36C8-481D-98BF-6D1F988B51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9F53C-291A-4364-926B-A81A29F2BE42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E5A47-2ABE-4CAC-B5AD-2C0B2CEBA9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07693-D86B-4DB9-BC05-1CA9042CF5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F6773-86AD-4389-A188-E16C132A70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81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7D0F2-E1D4-4597-84C7-B676F35E73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11348"/>
            <a:ext cx="9144000" cy="748640"/>
          </a:xfrm>
        </p:spPr>
        <p:txBody>
          <a:bodyPr>
            <a:normAutofit fontScale="90000"/>
          </a:bodyPr>
          <a:lstStyle/>
          <a:p>
            <a:r>
              <a:rPr lang="en-US" dirty="0"/>
              <a:t>Rose Ball Room</a:t>
            </a:r>
            <a:br>
              <a:rPr lang="en-US" dirty="0"/>
            </a:br>
            <a:r>
              <a:rPr lang="en-US" dirty="0"/>
              <a:t>Diamond Package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F3854E-A7A1-401E-AAFA-0C7DB88B4E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72529"/>
            <a:ext cx="9144000" cy="4923693"/>
          </a:xfrm>
        </p:spPr>
        <p:txBody>
          <a:bodyPr>
            <a:normAutofit fontScale="47500" lnSpcReduction="20000"/>
          </a:bodyPr>
          <a:lstStyle/>
          <a:p>
            <a:r>
              <a:rPr lang="en-US" sz="2500" dirty="0"/>
              <a:t>Starting at $3000.00</a:t>
            </a:r>
          </a:p>
          <a:p>
            <a:r>
              <a:rPr lang="en-US" sz="2500" dirty="0"/>
              <a:t>(up to 540 guests)</a:t>
            </a:r>
          </a:p>
          <a:p>
            <a:endParaRPr lang="en-US" sz="25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/>
              <a:t>Set-up of tables and chairs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/>
              <a:t>Reserves hall day before event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/>
              <a:t>Reserves hall day of event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/>
              <a:t>Names on lighted marquee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/>
              <a:t>Full guest tables set with dinnerware and stainless steel utensils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/>
              <a:t>Choice of cloth table linen (white, ivory, or black)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/>
              <a:t>Choice of cloth napkins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/>
              <a:t>Table skirts (cake, guest, gift, head and snack tables)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/>
              <a:t>Use of crystal bowls and serving platters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/>
              <a:t>Use of projector / sound equipment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/>
              <a:t>Use of decorations / backdrops, table runners, table overlays, chair covers and chair sashes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/>
              <a:t>Clean up of hall after event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/>
              <a:t>15% off Hors d’oeuvres for social hour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/>
              <a:t>10% gratuity for all food and beverages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/>
              <a:t>15% discount for Rehearsal Dinner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/>
              <a:t>Popcorn machine available - $50.00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978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Rose Ball Room Diamond Package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Rose Ball Room Diamond Package</dc:title>
  <dc:creator>Pamela Burgardt</dc:creator>
  <cp:lastModifiedBy>Pamela Burgardt</cp:lastModifiedBy>
  <cp:revision>2</cp:revision>
  <dcterms:created xsi:type="dcterms:W3CDTF">2017-10-30T19:08:01Z</dcterms:created>
  <dcterms:modified xsi:type="dcterms:W3CDTF">2017-10-30T19:08:28Z</dcterms:modified>
</cp:coreProperties>
</file>